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11" r:id="rId14"/>
    <p:sldId id="314" r:id="rId15"/>
    <p:sldId id="318" r:id="rId16"/>
    <p:sldId id="320" r:id="rId17"/>
    <p:sldId id="315" r:id="rId18"/>
    <p:sldId id="313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1" r:id="rId33"/>
    <p:sldId id="272" r:id="rId34"/>
    <p:sldId id="273" r:id="rId35"/>
    <p:sldId id="276" r:id="rId36"/>
    <p:sldId id="274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2958DE-527E-F62F-9883-8FB9C976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19136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5FAAAA7-393F-2A8F-14AC-844ACB78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051" y="719135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436670B-A25A-0FD3-667B-7732E8730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30" y="719135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D65E271B-3B48-04CD-21F3-1D2215F0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06" y="3859149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BB3BF12-4D16-7033-FF05-0B51197F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86" y="3859151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6EEFC6-9954-3BD8-8D05-7D4CD8759487}"/>
              </a:ext>
            </a:extLst>
          </p:cNvPr>
          <p:cNvSpPr/>
          <p:nvPr/>
        </p:nvSpPr>
        <p:spPr>
          <a:xfrm>
            <a:off x="197564" y="5917720"/>
            <a:ext cx="2665562" cy="678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Fairly insensitive to thresh. Currently 1e-04</a:t>
            </a:r>
          </a:p>
        </p:txBody>
      </p:sp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BBDBAA-0A5C-28B8-AF00-D56DB89C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705790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844984D-FBE3-9605-2E99-79A5AFA0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46" y="705790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C2C0DA3-8EE7-2C61-0276-73A19B4D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705790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43D81CD-B45C-D830-BF61-964A0B28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60" y="3774282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9A40DB1-6A81-0E49-D03D-8B971498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89" y="3789508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C67F8B-088F-BEA7-3940-C8A7EA54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1" y="543462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9F017C-E318-CA95-DADD-33CEE78E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3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0AF4317-D18A-2EB0-3735-DAF28AC9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3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 </a:t>
            </a:r>
            <a:r>
              <a:rPr lang="en-US" dirty="0" err="1"/>
              <a:t>func</a:t>
            </a:r>
            <a:r>
              <a:rPr lang="en-US" dirty="0"/>
              <a:t> b0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123C-C98E-ADFF-233C-020F3A246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N_K = K_AA * 0.360 [nm/AA] / b0 [nm/Kuhn]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FCD40347-A4CF-253A-D474-D3DA76F5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51" y="828161"/>
            <a:ext cx="3799617" cy="30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EE35961-64E7-6385-946A-22F382B3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191" y="828161"/>
            <a:ext cx="3799617" cy="30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691A0B7-97F6-BB76-673C-1774E38C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7" y="828162"/>
            <a:ext cx="3799617" cy="30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6A35CE7-5325-730C-3B8A-459803BD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67" y="3826721"/>
            <a:ext cx="3799618" cy="30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6B888-9134-E1C9-03A6-111F94FC9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71" y="3843830"/>
            <a:ext cx="3799618" cy="30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393DDF-557C-8C80-9DC4-36A680D5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4" y="703172"/>
            <a:ext cx="389435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AFE86B3-2BA6-4EFC-734A-C6043EBD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9" y="703171"/>
            <a:ext cx="389435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DF2F4671-0BF5-DDF1-083A-B6FBCCCA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746" y="703170"/>
            <a:ext cx="389435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1C87139-1710-F0A8-0772-B91C424B0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7" y="3794035"/>
            <a:ext cx="3894357" cy="309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3CBA9E89-14F8-08A2-1FC6-527A15C6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9" y="3767137"/>
            <a:ext cx="3894358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0531062-31B8-3081-CE1D-C7FDC863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6" y="631211"/>
            <a:ext cx="3808200" cy="3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6DB7B31-500F-1553-6241-3C190CD4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900" y="577970"/>
            <a:ext cx="3808200" cy="3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65B6CCB-376A-CE7C-ACA8-90208BFF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639" y="577969"/>
            <a:ext cx="3808200" cy="3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CA08F692-3936-21B0-1CB7-0E5F6A1A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3706933"/>
            <a:ext cx="3808201" cy="30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535FFC17-9EA1-F773-B6D5-5BDB46B1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3706933"/>
            <a:ext cx="3808201" cy="30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2904</TotalTime>
  <Words>584</Words>
  <Application>Microsoft Office PowerPoint</Application>
  <PresentationFormat>Widescreen</PresentationFormat>
  <Paragraphs>146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N func b0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</vt:lpstr>
      <vt:lpstr>b20 – thresh = 1e-04</vt:lpstr>
      <vt:lpstr>b20 - maxpt</vt:lpstr>
      <vt:lpstr>b20 - norm</vt:lpstr>
      <vt:lpstr>b20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55</cp:revision>
  <dcterms:created xsi:type="dcterms:W3CDTF">2022-05-19T15:06:45Z</dcterms:created>
  <dcterms:modified xsi:type="dcterms:W3CDTF">2022-10-13T00:40:07Z</dcterms:modified>
</cp:coreProperties>
</file>